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4A1"/>
    <a:srgbClr val="6600CC"/>
    <a:srgbClr val="D2DEEF"/>
    <a:srgbClr val="C4DCFF"/>
    <a:srgbClr val="3333CC"/>
    <a:srgbClr val="3701FF"/>
    <a:srgbClr val="FF6600"/>
    <a:srgbClr val="6633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0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674F-9DF8-409F-BA4B-89C5F3C55071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CAC8E-72D1-4918-83E7-006EE26C6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24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70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055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53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993A-94AC-42C3-8F70-92A09A1B43C5}" type="datetimeFigureOut">
              <a:rPr lang="en-US"/>
              <a:pPr>
                <a:defRPr/>
              </a:pPr>
              <a:t>8/9/2023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A8422-4C88-41A0-B26A-51C6B1A16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3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57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71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84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5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16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3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56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70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20558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5A98-F6DE-4C39-A7DC-42D7C5F8FD75}" type="datetimeFigureOut">
              <a:rPr lang="zh-TW" altLang="en-US" smtClean="0"/>
              <a:t>2023/8/9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B11C-E0AC-437A-AA93-D106AEEB1F3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BFC802B-FAD7-54E5-AA3F-8D92E48E96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0"/>
            <a:ext cx="12190992" cy="110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620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Kenny Kang</dc:creator>
  <cp:lastModifiedBy>Winfred Lin</cp:lastModifiedBy>
  <cp:revision>110</cp:revision>
  <dcterms:created xsi:type="dcterms:W3CDTF">2018-04-09T03:17:27Z</dcterms:created>
  <dcterms:modified xsi:type="dcterms:W3CDTF">2023-08-09T11:44:42Z</dcterms:modified>
</cp:coreProperties>
</file>